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Open Sans" charset="1" panose="00000000000000000000"/>
      <p:regular r:id="rId28"/>
    </p:embeddedFont>
    <p:embeddedFont>
      <p:font typeface="Open Sans Bold" charset="1" panose="00000000000000000000"/>
      <p:regular r:id="rId29"/>
    </p:embeddedFont>
    <p:embeddedFont>
      <p:font typeface="Open Sans Italics" charset="1" panose="00000000000000000000"/>
      <p:regular r:id="rId30"/>
    </p:embeddedFont>
    <p:embeddedFont>
      <p:font typeface="Open Sans Bold Italics" charset="1" panose="00000000000000000000"/>
      <p:regular r:id="rId31"/>
    </p:embeddedFont>
    <p:embeddedFont>
      <p:font typeface="Open Sans Light" charset="1" panose="00000000000000000000"/>
      <p:regular r:id="rId32"/>
    </p:embeddedFont>
    <p:embeddedFont>
      <p:font typeface="Open Sans Light Italics" charset="1" panose="00000000000000000000"/>
      <p:regular r:id="rId33"/>
    </p:embeddedFont>
    <p:embeddedFont>
      <p:font typeface="Open Sans Medium" charset="1" panose="00000000000000000000"/>
      <p:regular r:id="rId34"/>
    </p:embeddedFont>
    <p:embeddedFont>
      <p:font typeface="Open Sans Medium Italics" charset="1" panose="00000000000000000000"/>
      <p:regular r:id="rId35"/>
    </p:embeddedFont>
    <p:embeddedFont>
      <p:font typeface="Open Sans Semi-Bold" charset="1" panose="00000000000000000000"/>
      <p:regular r:id="rId36"/>
    </p:embeddedFont>
    <p:embeddedFont>
      <p:font typeface="Open Sans Semi-Bold Italics" charset="1" panose="00000000000000000000"/>
      <p:regular r:id="rId37"/>
    </p:embeddedFont>
    <p:embeddedFont>
      <p:font typeface="Open Sans Ultra-Bold" charset="1" panose="00000000000000000000"/>
      <p:regular r:id="rId38"/>
    </p:embeddedFont>
    <p:embeddedFont>
      <p:font typeface="Open Sans Ultra-Bold Italic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jpe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 Id="rId8" Target="../media/image1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096803" y="557375"/>
            <a:ext cx="137619" cy="13761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7353109" y="557375"/>
            <a:ext cx="137619" cy="13761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0" id="10"/>
          <p:cNvGrpSpPr/>
          <p:nvPr/>
        </p:nvGrpSpPr>
        <p:grpSpPr>
          <a:xfrm rot="0">
            <a:off x="17605028" y="557375"/>
            <a:ext cx="137619" cy="13761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Freeform 13" id="13"/>
          <p:cNvSpPr/>
          <p:nvPr/>
        </p:nvSpPr>
        <p:spPr>
          <a:xfrm flipH="false" flipV="false" rot="0">
            <a:off x="6617444" y="2706661"/>
            <a:ext cx="948265" cy="976677"/>
          </a:xfrm>
          <a:custGeom>
            <a:avLst/>
            <a:gdLst/>
            <a:ahLst/>
            <a:cxnLst/>
            <a:rect r="r" b="b" t="t" l="l"/>
            <a:pathLst>
              <a:path h="976677" w="948265">
                <a:moveTo>
                  <a:pt x="0" y="0"/>
                </a:moveTo>
                <a:lnTo>
                  <a:pt x="948265" y="0"/>
                </a:lnTo>
                <a:lnTo>
                  <a:pt x="948265" y="976677"/>
                </a:lnTo>
                <a:lnTo>
                  <a:pt x="0" y="976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8181857" y="8291827"/>
            <a:ext cx="106143" cy="966473"/>
            <a:chOff x="0" y="0"/>
            <a:chExt cx="626900" cy="5708159"/>
          </a:xfrm>
        </p:grpSpPr>
        <p:sp>
          <p:nvSpPr>
            <p:cNvPr name="Freeform 15" id="1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16" id="1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TextBox 17" id="17"/>
          <p:cNvSpPr txBox="true"/>
          <p:nvPr/>
        </p:nvSpPr>
        <p:spPr>
          <a:xfrm rot="0">
            <a:off x="1368697" y="3457830"/>
            <a:ext cx="15550605" cy="2914139"/>
          </a:xfrm>
          <a:prstGeom prst="rect">
            <a:avLst/>
          </a:prstGeom>
        </p:spPr>
        <p:txBody>
          <a:bodyPr anchor="t" rtlCol="false" tIns="0" lIns="0" bIns="0" rIns="0">
            <a:spAutoFit/>
          </a:bodyPr>
          <a:lstStyle/>
          <a:p>
            <a:pPr algn="ctr">
              <a:lnSpc>
                <a:spcPts val="22594"/>
              </a:lnSpc>
              <a:spcBef>
                <a:spcPct val="0"/>
              </a:spcBef>
            </a:pPr>
            <a:r>
              <a:rPr lang="en-US" sz="16139">
                <a:solidFill>
                  <a:srgbClr val="FFFFFF"/>
                </a:solidFill>
                <a:latin typeface="Poppins Bold"/>
              </a:rPr>
              <a:t>TECHNOLOGY</a:t>
            </a:r>
          </a:p>
        </p:txBody>
      </p:sp>
      <p:grpSp>
        <p:nvGrpSpPr>
          <p:cNvPr name="Group 18" id="18"/>
          <p:cNvGrpSpPr/>
          <p:nvPr/>
        </p:nvGrpSpPr>
        <p:grpSpPr>
          <a:xfrm rot="0">
            <a:off x="7311905" y="6600570"/>
            <a:ext cx="3664190" cy="757204"/>
            <a:chOff x="0" y="0"/>
            <a:chExt cx="965054" cy="199428"/>
          </a:xfrm>
        </p:grpSpPr>
        <p:sp>
          <p:nvSpPr>
            <p:cNvPr name="Freeform 19" id="19"/>
            <p:cNvSpPr/>
            <p:nvPr/>
          </p:nvSpPr>
          <p:spPr>
            <a:xfrm flipH="false" flipV="false" rot="0">
              <a:off x="0" y="0"/>
              <a:ext cx="965054" cy="199428"/>
            </a:xfrm>
            <a:custGeom>
              <a:avLst/>
              <a:gdLst/>
              <a:ahLst/>
              <a:cxnLst/>
              <a:rect r="r" b="b" t="t" l="l"/>
              <a:pathLst>
                <a:path h="199428" w="965054">
                  <a:moveTo>
                    <a:pt x="99714" y="0"/>
                  </a:moveTo>
                  <a:lnTo>
                    <a:pt x="865340" y="0"/>
                  </a:lnTo>
                  <a:cubicBezTo>
                    <a:pt x="920411" y="0"/>
                    <a:pt x="965054" y="44644"/>
                    <a:pt x="965054" y="99714"/>
                  </a:cubicBezTo>
                  <a:lnTo>
                    <a:pt x="965054" y="99714"/>
                  </a:lnTo>
                  <a:cubicBezTo>
                    <a:pt x="965054" y="126160"/>
                    <a:pt x="954549" y="151523"/>
                    <a:pt x="935849" y="170223"/>
                  </a:cubicBezTo>
                  <a:cubicBezTo>
                    <a:pt x="917149" y="188923"/>
                    <a:pt x="891786" y="199428"/>
                    <a:pt x="865340" y="199428"/>
                  </a:cubicBezTo>
                  <a:lnTo>
                    <a:pt x="99714" y="199428"/>
                  </a:lnTo>
                  <a:cubicBezTo>
                    <a:pt x="73268" y="199428"/>
                    <a:pt x="47906" y="188923"/>
                    <a:pt x="29206" y="170223"/>
                  </a:cubicBezTo>
                  <a:cubicBezTo>
                    <a:pt x="10506" y="151523"/>
                    <a:pt x="0" y="126160"/>
                    <a:pt x="0" y="99714"/>
                  </a:cubicBezTo>
                  <a:lnTo>
                    <a:pt x="0" y="99714"/>
                  </a:lnTo>
                  <a:cubicBezTo>
                    <a:pt x="0" y="73268"/>
                    <a:pt x="10506" y="47906"/>
                    <a:pt x="29206" y="29206"/>
                  </a:cubicBezTo>
                  <a:cubicBezTo>
                    <a:pt x="47906" y="10506"/>
                    <a:pt x="73268" y="0"/>
                    <a:pt x="99714" y="0"/>
                  </a:cubicBezTo>
                  <a:close/>
                </a:path>
              </a:pathLst>
            </a:custGeom>
            <a:solidFill>
              <a:srgbClr val="004AAD"/>
            </a:solidFill>
          </p:spPr>
        </p:sp>
        <p:sp>
          <p:nvSpPr>
            <p:cNvPr name="TextBox 20" id="20"/>
            <p:cNvSpPr txBox="true"/>
            <p:nvPr/>
          </p:nvSpPr>
          <p:spPr>
            <a:xfrm>
              <a:off x="0" y="-47625"/>
              <a:ext cx="965054" cy="247053"/>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2" id="22"/>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3" id="23"/>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24" id="24"/>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5" id="25"/>
          <p:cNvSpPr txBox="true"/>
          <p:nvPr/>
        </p:nvSpPr>
        <p:spPr>
          <a:xfrm rot="0">
            <a:off x="7897112" y="2877808"/>
            <a:ext cx="4406298" cy="577234"/>
          </a:xfrm>
          <a:prstGeom prst="rect">
            <a:avLst/>
          </a:prstGeom>
        </p:spPr>
        <p:txBody>
          <a:bodyPr anchor="t" rtlCol="false" tIns="0" lIns="0" bIns="0" rIns="0">
            <a:spAutoFit/>
          </a:bodyPr>
          <a:lstStyle/>
          <a:p>
            <a:pPr>
              <a:lnSpc>
                <a:spcPts val="4883"/>
              </a:lnSpc>
              <a:spcBef>
                <a:spcPct val="0"/>
              </a:spcBef>
            </a:pPr>
            <a:r>
              <a:rPr lang="en-US" sz="3488">
                <a:solidFill>
                  <a:srgbClr val="FFFFFF"/>
                </a:solidFill>
                <a:latin typeface="Open Sans"/>
              </a:rPr>
              <a:t>Ingoude Company</a:t>
            </a:r>
          </a:p>
        </p:txBody>
      </p:sp>
      <p:sp>
        <p:nvSpPr>
          <p:cNvPr name="TextBox 26" id="26"/>
          <p:cNvSpPr txBox="true"/>
          <p:nvPr/>
        </p:nvSpPr>
        <p:spPr>
          <a:xfrm rot="0">
            <a:off x="7533810" y="6781899"/>
            <a:ext cx="3220381" cy="356445"/>
          </a:xfrm>
          <a:prstGeom prst="rect">
            <a:avLst/>
          </a:prstGeom>
        </p:spPr>
        <p:txBody>
          <a:bodyPr anchor="t" rtlCol="false" tIns="0" lIns="0" bIns="0" rIns="0">
            <a:spAutoFit/>
          </a:bodyPr>
          <a:lstStyle/>
          <a:p>
            <a:pPr algn="ctr">
              <a:lnSpc>
                <a:spcPts val="2928"/>
              </a:lnSpc>
              <a:spcBef>
                <a:spcPct val="0"/>
              </a:spcBef>
            </a:pPr>
            <a:r>
              <a:rPr lang="en-US" sz="2091" spc="548">
                <a:solidFill>
                  <a:srgbClr val="120052"/>
                </a:solidFill>
                <a:latin typeface="Open Sans"/>
              </a:rPr>
              <a:t>EXPLORE NOW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096803" y="557375"/>
            <a:ext cx="137619" cy="13761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7353109" y="557375"/>
            <a:ext cx="137619" cy="13761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0" id="10"/>
          <p:cNvGrpSpPr/>
          <p:nvPr/>
        </p:nvGrpSpPr>
        <p:grpSpPr>
          <a:xfrm rot="0">
            <a:off x="17605028" y="557375"/>
            <a:ext cx="137619" cy="13761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Freeform 13" id="13"/>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8181857" y="8291827"/>
            <a:ext cx="106143" cy="966473"/>
            <a:chOff x="0" y="0"/>
            <a:chExt cx="626900" cy="5708159"/>
          </a:xfrm>
        </p:grpSpPr>
        <p:sp>
          <p:nvSpPr>
            <p:cNvPr name="Freeform 15" id="1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16" id="1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17" id="17"/>
          <p:cNvGrpSpPr/>
          <p:nvPr/>
        </p:nvGrpSpPr>
        <p:grpSpPr>
          <a:xfrm rot="0">
            <a:off x="2209426" y="2174111"/>
            <a:ext cx="5938801" cy="5938777"/>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40610" t="0" r="-9482" b="0"/>
              </a:stretch>
            </a:blipFill>
          </p:spPr>
        </p:sp>
      </p:grpSp>
      <p:grpSp>
        <p:nvGrpSpPr>
          <p:cNvPr name="Group 19" id="19"/>
          <p:cNvGrpSpPr/>
          <p:nvPr/>
        </p:nvGrpSpPr>
        <p:grpSpPr>
          <a:xfrm rot="0">
            <a:off x="1181645" y="4115719"/>
            <a:ext cx="2055562" cy="205556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22" id="22"/>
          <p:cNvSpPr/>
          <p:nvPr/>
        </p:nvSpPr>
        <p:spPr>
          <a:xfrm flipH="false" flipV="false" rot="0">
            <a:off x="1996854" y="4683451"/>
            <a:ext cx="425144" cy="425144"/>
          </a:xfrm>
          <a:custGeom>
            <a:avLst/>
            <a:gdLst/>
            <a:ahLst/>
            <a:cxnLst/>
            <a:rect r="r" b="b" t="t" l="l"/>
            <a:pathLst>
              <a:path h="425144" w="425144">
                <a:moveTo>
                  <a:pt x="0" y="0"/>
                </a:moveTo>
                <a:lnTo>
                  <a:pt x="425144" y="0"/>
                </a:lnTo>
                <a:lnTo>
                  <a:pt x="425144" y="425144"/>
                </a:lnTo>
                <a:lnTo>
                  <a:pt x="0" y="4251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3" id="23"/>
          <p:cNvGrpSpPr/>
          <p:nvPr/>
        </p:nvGrpSpPr>
        <p:grpSpPr>
          <a:xfrm rot="0">
            <a:off x="10247742" y="3528261"/>
            <a:ext cx="2415938" cy="47625"/>
            <a:chOff x="0" y="0"/>
            <a:chExt cx="636296" cy="12543"/>
          </a:xfrm>
        </p:grpSpPr>
        <p:sp>
          <p:nvSpPr>
            <p:cNvPr name="Freeform 24" id="24"/>
            <p:cNvSpPr/>
            <p:nvPr/>
          </p:nvSpPr>
          <p:spPr>
            <a:xfrm flipH="false" flipV="false" rot="0">
              <a:off x="0" y="0"/>
              <a:ext cx="636296" cy="12543"/>
            </a:xfrm>
            <a:custGeom>
              <a:avLst/>
              <a:gdLst/>
              <a:ahLst/>
              <a:cxnLst/>
              <a:rect r="r" b="b" t="t" l="l"/>
              <a:pathLst>
                <a:path h="12543" w="636296">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04AAD"/>
            </a:solidFill>
          </p:spPr>
        </p:sp>
        <p:sp>
          <p:nvSpPr>
            <p:cNvPr name="TextBox 25" id="25"/>
            <p:cNvSpPr txBox="true"/>
            <p:nvPr/>
          </p:nvSpPr>
          <p:spPr>
            <a:xfrm>
              <a:off x="0" y="-47625"/>
              <a:ext cx="636296" cy="60168"/>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7" id="2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8" id="2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29" id="2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30" id="30"/>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sp>
        <p:nvSpPr>
          <p:cNvPr name="TextBox 31" id="31"/>
          <p:cNvSpPr txBox="true"/>
          <p:nvPr/>
        </p:nvSpPr>
        <p:spPr>
          <a:xfrm rot="0">
            <a:off x="1680148" y="5144913"/>
            <a:ext cx="1058556" cy="458636"/>
          </a:xfrm>
          <a:prstGeom prst="rect">
            <a:avLst/>
          </a:prstGeom>
        </p:spPr>
        <p:txBody>
          <a:bodyPr anchor="t" rtlCol="false" tIns="0" lIns="0" bIns="0" rIns="0">
            <a:spAutoFit/>
          </a:bodyPr>
          <a:lstStyle/>
          <a:p>
            <a:pPr algn="ctr">
              <a:lnSpc>
                <a:spcPts val="3769"/>
              </a:lnSpc>
              <a:spcBef>
                <a:spcPct val="0"/>
              </a:spcBef>
            </a:pPr>
            <a:r>
              <a:rPr lang="en-US" sz="2692">
                <a:solidFill>
                  <a:srgbClr val="07032B"/>
                </a:solidFill>
                <a:latin typeface="Open Sans Bold"/>
              </a:rPr>
              <a:t>120+</a:t>
            </a:r>
          </a:p>
        </p:txBody>
      </p:sp>
      <p:sp>
        <p:nvSpPr>
          <p:cNvPr name="TextBox 32" id="32"/>
          <p:cNvSpPr txBox="true"/>
          <p:nvPr/>
        </p:nvSpPr>
        <p:spPr>
          <a:xfrm rot="0">
            <a:off x="10247742" y="2352978"/>
            <a:ext cx="3960879"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ABOUT US</a:t>
            </a:r>
          </a:p>
        </p:txBody>
      </p:sp>
      <p:sp>
        <p:nvSpPr>
          <p:cNvPr name="TextBox 33" id="33"/>
          <p:cNvSpPr txBox="true"/>
          <p:nvPr/>
        </p:nvSpPr>
        <p:spPr>
          <a:xfrm rot="0">
            <a:off x="10247742" y="4472434"/>
            <a:ext cx="5813095" cy="1244977"/>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34" id="34"/>
          <p:cNvSpPr txBox="true"/>
          <p:nvPr/>
        </p:nvSpPr>
        <p:spPr>
          <a:xfrm rot="0">
            <a:off x="10247742" y="6466835"/>
            <a:ext cx="5813095" cy="1244977"/>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096803" y="557375"/>
            <a:ext cx="137619" cy="13761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7353109" y="557375"/>
            <a:ext cx="137619" cy="13761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0" id="10"/>
          <p:cNvGrpSpPr/>
          <p:nvPr/>
        </p:nvGrpSpPr>
        <p:grpSpPr>
          <a:xfrm rot="0">
            <a:off x="17605028" y="557375"/>
            <a:ext cx="137619" cy="13761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Freeform 13" id="13"/>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8181857" y="8291827"/>
            <a:ext cx="106143" cy="966473"/>
            <a:chOff x="0" y="0"/>
            <a:chExt cx="626900" cy="5708159"/>
          </a:xfrm>
        </p:grpSpPr>
        <p:sp>
          <p:nvSpPr>
            <p:cNvPr name="Freeform 15" id="1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16" id="1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17" id="17"/>
          <p:cNvGrpSpPr/>
          <p:nvPr/>
        </p:nvGrpSpPr>
        <p:grpSpPr>
          <a:xfrm rot="0">
            <a:off x="14619255" y="1681026"/>
            <a:ext cx="4143546" cy="4143546"/>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l="-48616" t="0" r="-1477" b="0"/>
              </a:stretch>
            </a:blipFill>
          </p:spPr>
        </p:sp>
      </p:grpSp>
      <p:sp>
        <p:nvSpPr>
          <p:cNvPr name="TextBox 19" id="19"/>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0" id="20"/>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1" id="21"/>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22" id="22"/>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3" id="23"/>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4" id="24"/>
          <p:cNvGrpSpPr/>
          <p:nvPr/>
        </p:nvGrpSpPr>
        <p:grpSpPr>
          <a:xfrm rot="0">
            <a:off x="10222112" y="1681026"/>
            <a:ext cx="4143546" cy="4143546"/>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7"/>
              <a:stretch>
                <a:fillRect l="-37145" t="0" r="-37145" b="0"/>
              </a:stretch>
            </a:blipFill>
          </p:spPr>
        </p:sp>
      </p:grpSp>
      <p:grpSp>
        <p:nvGrpSpPr>
          <p:cNvPr name="Group 26" id="26"/>
          <p:cNvGrpSpPr/>
          <p:nvPr/>
        </p:nvGrpSpPr>
        <p:grpSpPr>
          <a:xfrm rot="0">
            <a:off x="10222112" y="6089003"/>
            <a:ext cx="6198435" cy="2479374"/>
            <a:chOff x="0" y="0"/>
            <a:chExt cx="6350000" cy="2540000"/>
          </a:xfrm>
        </p:grpSpPr>
        <p:sp>
          <p:nvSpPr>
            <p:cNvPr name="Freeform 27" id="27"/>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8"/>
              <a:stretch>
                <a:fillRect l="0" t="-12500" r="0" b="-12500"/>
              </a:stretch>
            </a:blipFill>
          </p:spPr>
        </p:sp>
      </p:grpSp>
      <p:grpSp>
        <p:nvGrpSpPr>
          <p:cNvPr name="Group 28" id="28"/>
          <p:cNvGrpSpPr/>
          <p:nvPr/>
        </p:nvGrpSpPr>
        <p:grpSpPr>
          <a:xfrm rot="0">
            <a:off x="2240664" y="3408985"/>
            <a:ext cx="2415938" cy="47625"/>
            <a:chOff x="0" y="0"/>
            <a:chExt cx="636296" cy="12543"/>
          </a:xfrm>
        </p:grpSpPr>
        <p:sp>
          <p:nvSpPr>
            <p:cNvPr name="Freeform 29" id="29"/>
            <p:cNvSpPr/>
            <p:nvPr/>
          </p:nvSpPr>
          <p:spPr>
            <a:xfrm flipH="false" flipV="false" rot="0">
              <a:off x="0" y="0"/>
              <a:ext cx="636296" cy="12543"/>
            </a:xfrm>
            <a:custGeom>
              <a:avLst/>
              <a:gdLst/>
              <a:ahLst/>
              <a:cxnLst/>
              <a:rect r="r" b="b" t="t" l="l"/>
              <a:pathLst>
                <a:path h="12543" w="636296">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04AAD"/>
            </a:solidFill>
          </p:spPr>
        </p:sp>
        <p:sp>
          <p:nvSpPr>
            <p:cNvPr name="TextBox 30" id="30"/>
            <p:cNvSpPr txBox="true"/>
            <p:nvPr/>
          </p:nvSpPr>
          <p:spPr>
            <a:xfrm>
              <a:off x="0" y="-47625"/>
              <a:ext cx="636296" cy="60168"/>
            </a:xfrm>
            <a:prstGeom prst="rect">
              <a:avLst/>
            </a:prstGeom>
          </p:spPr>
          <p:txBody>
            <a:bodyPr anchor="ctr" rtlCol="false" tIns="50800" lIns="50800" bIns="50800" rIns="50800"/>
            <a:lstStyle/>
            <a:p>
              <a:pPr algn="ctr">
                <a:lnSpc>
                  <a:spcPts val="2239"/>
                </a:lnSpc>
              </a:pPr>
            </a:p>
          </p:txBody>
        </p:sp>
      </p:grpSp>
      <p:sp>
        <p:nvSpPr>
          <p:cNvPr name="TextBox 31" id="31"/>
          <p:cNvSpPr txBox="true"/>
          <p:nvPr/>
        </p:nvSpPr>
        <p:spPr>
          <a:xfrm rot="0">
            <a:off x="2240664" y="2233702"/>
            <a:ext cx="5428915"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OUR SERVICE</a:t>
            </a:r>
          </a:p>
        </p:txBody>
      </p:sp>
      <p:sp>
        <p:nvSpPr>
          <p:cNvPr name="TextBox 32" id="32"/>
          <p:cNvSpPr txBox="true"/>
          <p:nvPr/>
        </p:nvSpPr>
        <p:spPr>
          <a:xfrm rot="0">
            <a:off x="2240664" y="6865323"/>
            <a:ext cx="2243577" cy="103557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a:t>
            </a:r>
          </a:p>
        </p:txBody>
      </p:sp>
      <p:sp>
        <p:nvSpPr>
          <p:cNvPr name="TextBox 33" id="33"/>
          <p:cNvSpPr txBox="true"/>
          <p:nvPr/>
        </p:nvSpPr>
        <p:spPr>
          <a:xfrm rot="0">
            <a:off x="2240664" y="6499523"/>
            <a:ext cx="2012018" cy="240591"/>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Bold"/>
              </a:rPr>
              <a:t>Service 01</a:t>
            </a:r>
          </a:p>
        </p:txBody>
      </p:sp>
      <p:sp>
        <p:nvSpPr>
          <p:cNvPr name="TextBox 34" id="34"/>
          <p:cNvSpPr txBox="true"/>
          <p:nvPr/>
        </p:nvSpPr>
        <p:spPr>
          <a:xfrm rot="0">
            <a:off x="5866396" y="6865323"/>
            <a:ext cx="2243577" cy="103557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a:t>
            </a:r>
          </a:p>
        </p:txBody>
      </p:sp>
      <p:sp>
        <p:nvSpPr>
          <p:cNvPr name="TextBox 35" id="35"/>
          <p:cNvSpPr txBox="true"/>
          <p:nvPr/>
        </p:nvSpPr>
        <p:spPr>
          <a:xfrm rot="0">
            <a:off x="5866396" y="6499523"/>
            <a:ext cx="2012018" cy="240591"/>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Bold"/>
              </a:rPr>
              <a:t>Service 02</a:t>
            </a:r>
          </a:p>
        </p:txBody>
      </p:sp>
      <p:sp>
        <p:nvSpPr>
          <p:cNvPr name="TextBox 36" id="36"/>
          <p:cNvSpPr txBox="true"/>
          <p:nvPr/>
        </p:nvSpPr>
        <p:spPr>
          <a:xfrm rot="0">
            <a:off x="2240664" y="4419149"/>
            <a:ext cx="5985518" cy="1244977"/>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0052"/>
        </a:solidFill>
      </p:bgPr>
    </p:bg>
    <p:spTree>
      <p:nvGrpSpPr>
        <p:cNvPr id="1" name=""/>
        <p:cNvGrpSpPr/>
        <p:nvPr/>
      </p:nvGrpSpPr>
      <p:grpSpPr>
        <a:xfrm>
          <a:off x="0" y="0"/>
          <a:ext cx="0" cy="0"/>
          <a:chOff x="0" y="0"/>
          <a:chExt cx="0" cy="0"/>
        </a:xfrm>
      </p:grpSpPr>
      <p:sp>
        <p:nvSpPr>
          <p:cNvPr name="Freeform 2" id="2"/>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096803" y="557375"/>
            <a:ext cx="137619" cy="1376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7353109" y="557375"/>
            <a:ext cx="137619" cy="1376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605028" y="557375"/>
            <a:ext cx="137619" cy="1376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7533730" y="2460441"/>
            <a:ext cx="5366140" cy="5366119"/>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9775" t="0" r="-20318" b="0"/>
              </a:stretch>
            </a:blipFill>
          </p:spPr>
        </p:sp>
      </p:grpSp>
      <p:grpSp>
        <p:nvGrpSpPr>
          <p:cNvPr name="Group 16" id="16"/>
          <p:cNvGrpSpPr/>
          <p:nvPr/>
        </p:nvGrpSpPr>
        <p:grpSpPr>
          <a:xfrm rot="0">
            <a:off x="11625301" y="2252986"/>
            <a:ext cx="5781029" cy="57810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032B"/>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18181857" y="8291827"/>
            <a:ext cx="106143" cy="966473"/>
            <a:chOff x="0" y="0"/>
            <a:chExt cx="626900" cy="5708159"/>
          </a:xfrm>
        </p:grpSpPr>
        <p:sp>
          <p:nvSpPr>
            <p:cNvPr name="Freeform 20" id="20"/>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21" id="21"/>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22" id="22"/>
          <p:cNvGrpSpPr/>
          <p:nvPr/>
        </p:nvGrpSpPr>
        <p:grpSpPr>
          <a:xfrm rot="0">
            <a:off x="11832745" y="2460441"/>
            <a:ext cx="5366140" cy="5366119"/>
            <a:chOff x="0" y="0"/>
            <a:chExt cx="6350000" cy="6349975"/>
          </a:xfrm>
        </p:grpSpPr>
        <p:sp>
          <p:nvSpPr>
            <p:cNvPr name="Freeform 23" id="2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7073" t="0" r="-23020" b="0"/>
              </a:stretch>
            </a:blipFill>
          </p:spPr>
        </p:sp>
      </p:gr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8" id="28"/>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9" id="29"/>
          <p:cNvGrpSpPr/>
          <p:nvPr/>
        </p:nvGrpSpPr>
        <p:grpSpPr>
          <a:xfrm rot="0">
            <a:off x="1691986" y="3483324"/>
            <a:ext cx="2415938" cy="47625"/>
            <a:chOff x="0" y="0"/>
            <a:chExt cx="636296" cy="12543"/>
          </a:xfrm>
        </p:grpSpPr>
        <p:sp>
          <p:nvSpPr>
            <p:cNvPr name="Freeform 30" id="30"/>
            <p:cNvSpPr/>
            <p:nvPr/>
          </p:nvSpPr>
          <p:spPr>
            <a:xfrm flipH="false" flipV="false" rot="0">
              <a:off x="0" y="0"/>
              <a:ext cx="636296" cy="12543"/>
            </a:xfrm>
            <a:custGeom>
              <a:avLst/>
              <a:gdLst/>
              <a:ahLst/>
              <a:cxnLst/>
              <a:rect r="r" b="b" t="t" l="l"/>
              <a:pathLst>
                <a:path h="12543" w="636296">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04AAD"/>
            </a:solidFill>
          </p:spPr>
        </p:sp>
        <p:sp>
          <p:nvSpPr>
            <p:cNvPr name="TextBox 31" id="31"/>
            <p:cNvSpPr txBox="true"/>
            <p:nvPr/>
          </p:nvSpPr>
          <p:spPr>
            <a:xfrm>
              <a:off x="0" y="-47625"/>
              <a:ext cx="636296" cy="60168"/>
            </a:xfrm>
            <a:prstGeom prst="rect">
              <a:avLst/>
            </a:prstGeom>
          </p:spPr>
          <p:txBody>
            <a:bodyPr anchor="ctr" rtlCol="false" tIns="50800" lIns="50800" bIns="50800" rIns="50800"/>
            <a:lstStyle/>
            <a:p>
              <a:pPr algn="ctr">
                <a:lnSpc>
                  <a:spcPts val="2239"/>
                </a:lnSpc>
              </a:pPr>
            </a:p>
          </p:txBody>
        </p:sp>
      </p:grpSp>
      <p:sp>
        <p:nvSpPr>
          <p:cNvPr name="TextBox 32" id="32"/>
          <p:cNvSpPr txBox="true"/>
          <p:nvPr/>
        </p:nvSpPr>
        <p:spPr>
          <a:xfrm rot="0">
            <a:off x="1691986" y="2308041"/>
            <a:ext cx="5296198"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OUR MISSION</a:t>
            </a:r>
          </a:p>
        </p:txBody>
      </p:sp>
      <p:grpSp>
        <p:nvGrpSpPr>
          <p:cNvPr name="Group 33" id="33"/>
          <p:cNvGrpSpPr/>
          <p:nvPr/>
        </p:nvGrpSpPr>
        <p:grpSpPr>
          <a:xfrm rot="0">
            <a:off x="1691986" y="4438694"/>
            <a:ext cx="677751" cy="67775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6" id="36"/>
          <p:cNvSpPr txBox="true"/>
          <p:nvPr/>
        </p:nvSpPr>
        <p:spPr>
          <a:xfrm rot="0">
            <a:off x="2689106" y="4459658"/>
            <a:ext cx="3634181" cy="616773"/>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a:t>
            </a:r>
          </a:p>
        </p:txBody>
      </p:sp>
      <p:sp>
        <p:nvSpPr>
          <p:cNvPr name="TextBox 37" id="37"/>
          <p:cNvSpPr txBox="true"/>
          <p:nvPr/>
        </p:nvSpPr>
        <p:spPr>
          <a:xfrm rot="0">
            <a:off x="1782806" y="461469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01</a:t>
            </a:r>
          </a:p>
        </p:txBody>
      </p:sp>
      <p:grpSp>
        <p:nvGrpSpPr>
          <p:cNvPr name="Group 38" id="38"/>
          <p:cNvGrpSpPr/>
          <p:nvPr/>
        </p:nvGrpSpPr>
        <p:grpSpPr>
          <a:xfrm rot="0">
            <a:off x="1691986" y="5793751"/>
            <a:ext cx="677751" cy="67775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1" id="41"/>
          <p:cNvSpPr txBox="true"/>
          <p:nvPr/>
        </p:nvSpPr>
        <p:spPr>
          <a:xfrm rot="0">
            <a:off x="2689106" y="5814715"/>
            <a:ext cx="3634181" cy="616773"/>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a:t>
            </a:r>
          </a:p>
        </p:txBody>
      </p:sp>
      <p:sp>
        <p:nvSpPr>
          <p:cNvPr name="TextBox 42" id="42"/>
          <p:cNvSpPr txBox="true"/>
          <p:nvPr/>
        </p:nvSpPr>
        <p:spPr>
          <a:xfrm rot="0">
            <a:off x="1782806" y="59697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02</a:t>
            </a:r>
          </a:p>
        </p:txBody>
      </p:sp>
      <p:grpSp>
        <p:nvGrpSpPr>
          <p:cNvPr name="Group 43" id="43"/>
          <p:cNvGrpSpPr/>
          <p:nvPr/>
        </p:nvGrpSpPr>
        <p:grpSpPr>
          <a:xfrm rot="0">
            <a:off x="1691986" y="7148809"/>
            <a:ext cx="677751" cy="677751"/>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6" id="46"/>
          <p:cNvSpPr txBox="true"/>
          <p:nvPr/>
        </p:nvSpPr>
        <p:spPr>
          <a:xfrm rot="0">
            <a:off x="2689106" y="7169772"/>
            <a:ext cx="3634181" cy="616773"/>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a:t>
            </a:r>
          </a:p>
        </p:txBody>
      </p:sp>
      <p:sp>
        <p:nvSpPr>
          <p:cNvPr name="TextBox 47" id="47"/>
          <p:cNvSpPr txBox="true"/>
          <p:nvPr/>
        </p:nvSpPr>
        <p:spPr>
          <a:xfrm rot="0">
            <a:off x="1782806" y="7324806"/>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096803" y="557375"/>
            <a:ext cx="137619" cy="13761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7353109" y="557375"/>
            <a:ext cx="137619" cy="13761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0" id="10"/>
          <p:cNvGrpSpPr/>
          <p:nvPr/>
        </p:nvGrpSpPr>
        <p:grpSpPr>
          <a:xfrm rot="0">
            <a:off x="17605028" y="557375"/>
            <a:ext cx="137619" cy="13761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Freeform 13" id="13"/>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15" id="1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16" id="1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17" id="1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18" id="18"/>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19" id="19"/>
          <p:cNvGrpSpPr/>
          <p:nvPr/>
        </p:nvGrpSpPr>
        <p:grpSpPr>
          <a:xfrm rot="0">
            <a:off x="18181857" y="8291827"/>
            <a:ext cx="106143" cy="966473"/>
            <a:chOff x="0" y="0"/>
            <a:chExt cx="626900" cy="5708159"/>
          </a:xfrm>
        </p:grpSpPr>
        <p:sp>
          <p:nvSpPr>
            <p:cNvPr name="Freeform 20" id="20"/>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21" id="21"/>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22" id="22"/>
          <p:cNvGrpSpPr/>
          <p:nvPr/>
        </p:nvGrpSpPr>
        <p:grpSpPr>
          <a:xfrm rot="0">
            <a:off x="10675827" y="1586621"/>
            <a:ext cx="6072805" cy="9109207"/>
            <a:chOff x="0" y="0"/>
            <a:chExt cx="6350000" cy="9525000"/>
          </a:xfrm>
        </p:grpSpPr>
        <p:sp>
          <p:nvSpPr>
            <p:cNvPr name="Freeform 23" id="23"/>
            <p:cNvSpPr/>
            <p:nvPr/>
          </p:nvSpPr>
          <p:spPr>
            <a:xfrm flipH="true" flipV="false" rot="0">
              <a:off x="0" y="0"/>
              <a:ext cx="6350000" cy="9525000"/>
            </a:xfrm>
            <a:custGeom>
              <a:avLst/>
              <a:gdLst/>
              <a:ahLst/>
              <a:cxnLst/>
              <a:rect r="r" b="b" t="t" l="l"/>
              <a:pathLst>
                <a:path h="9525000" w="6350000">
                  <a:moveTo>
                    <a:pt x="6350000" y="9042400"/>
                  </a:moveTo>
                  <a:lnTo>
                    <a:pt x="6350000" y="482600"/>
                  </a:lnTo>
                  <a:cubicBezTo>
                    <a:pt x="6350000" y="215900"/>
                    <a:pt x="6134100" y="0"/>
                    <a:pt x="5867400" y="0"/>
                  </a:cubicBezTo>
                  <a:lnTo>
                    <a:pt x="482600" y="0"/>
                  </a:lnTo>
                  <a:cubicBezTo>
                    <a:pt x="215900" y="0"/>
                    <a:pt x="0" y="217170"/>
                    <a:pt x="0" y="482600"/>
                  </a:cubicBezTo>
                  <a:lnTo>
                    <a:pt x="0" y="9042400"/>
                  </a:lnTo>
                  <a:cubicBezTo>
                    <a:pt x="0" y="9309100"/>
                    <a:pt x="215900" y="9525000"/>
                    <a:pt x="482600" y="9525000"/>
                  </a:cubicBezTo>
                  <a:lnTo>
                    <a:pt x="5867400" y="9525000"/>
                  </a:lnTo>
                  <a:cubicBezTo>
                    <a:pt x="6132830" y="9525000"/>
                    <a:pt x="6350000" y="9309100"/>
                    <a:pt x="6350000" y="9042400"/>
                  </a:cubicBezTo>
                  <a:close/>
                </a:path>
              </a:pathLst>
            </a:custGeom>
            <a:blipFill>
              <a:blip r:embed="rId6"/>
              <a:stretch>
                <a:fillRect l="-58327" t="0" r="-87574" b="0"/>
              </a:stretch>
            </a:blipFill>
          </p:spPr>
        </p:sp>
      </p:grpSp>
      <p:grpSp>
        <p:nvGrpSpPr>
          <p:cNvPr name="Group 24" id="24"/>
          <p:cNvGrpSpPr/>
          <p:nvPr/>
        </p:nvGrpSpPr>
        <p:grpSpPr>
          <a:xfrm rot="0">
            <a:off x="2168168" y="3771260"/>
            <a:ext cx="2415938" cy="47625"/>
            <a:chOff x="0" y="0"/>
            <a:chExt cx="636296" cy="12543"/>
          </a:xfrm>
        </p:grpSpPr>
        <p:sp>
          <p:nvSpPr>
            <p:cNvPr name="Freeform 25" id="25"/>
            <p:cNvSpPr/>
            <p:nvPr/>
          </p:nvSpPr>
          <p:spPr>
            <a:xfrm flipH="false" flipV="false" rot="0">
              <a:off x="0" y="0"/>
              <a:ext cx="636296" cy="12543"/>
            </a:xfrm>
            <a:custGeom>
              <a:avLst/>
              <a:gdLst/>
              <a:ahLst/>
              <a:cxnLst/>
              <a:rect r="r" b="b" t="t" l="l"/>
              <a:pathLst>
                <a:path h="12543" w="636296">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04AAD"/>
            </a:solidFill>
          </p:spPr>
        </p:sp>
        <p:sp>
          <p:nvSpPr>
            <p:cNvPr name="TextBox 26" id="26"/>
            <p:cNvSpPr txBox="true"/>
            <p:nvPr/>
          </p:nvSpPr>
          <p:spPr>
            <a:xfrm>
              <a:off x="0" y="-47625"/>
              <a:ext cx="636296" cy="60168"/>
            </a:xfrm>
            <a:prstGeom prst="rect">
              <a:avLst/>
            </a:prstGeom>
          </p:spPr>
          <p:txBody>
            <a:bodyPr anchor="ctr" rtlCol="false" tIns="50800" lIns="50800" bIns="50800" rIns="50800"/>
            <a:lstStyle/>
            <a:p>
              <a:pPr algn="ctr">
                <a:lnSpc>
                  <a:spcPts val="2239"/>
                </a:lnSpc>
              </a:pPr>
            </a:p>
          </p:txBody>
        </p:sp>
      </p:grpSp>
      <p:sp>
        <p:nvSpPr>
          <p:cNvPr name="TextBox 27" id="27"/>
          <p:cNvSpPr txBox="true"/>
          <p:nvPr/>
        </p:nvSpPr>
        <p:spPr>
          <a:xfrm rot="0">
            <a:off x="2168168" y="2188546"/>
            <a:ext cx="6269573" cy="1391681"/>
          </a:xfrm>
          <a:prstGeom prst="rect">
            <a:avLst/>
          </a:prstGeom>
        </p:spPr>
        <p:txBody>
          <a:bodyPr anchor="t" rtlCol="false" tIns="0" lIns="0" bIns="0" rIns="0">
            <a:spAutoFit/>
          </a:bodyPr>
          <a:lstStyle/>
          <a:p>
            <a:pPr>
              <a:lnSpc>
                <a:spcPts val="10854"/>
              </a:lnSpc>
              <a:spcBef>
                <a:spcPct val="0"/>
              </a:spcBef>
            </a:pPr>
            <a:r>
              <a:rPr lang="en-US" sz="7752">
                <a:solidFill>
                  <a:srgbClr val="FFFFFF"/>
                </a:solidFill>
                <a:latin typeface="Poppins Bold"/>
              </a:rPr>
              <a:t>THANK YOU</a:t>
            </a:r>
          </a:p>
        </p:txBody>
      </p:sp>
      <p:grpSp>
        <p:nvGrpSpPr>
          <p:cNvPr name="Group 28" id="28"/>
          <p:cNvGrpSpPr/>
          <p:nvPr/>
        </p:nvGrpSpPr>
        <p:grpSpPr>
          <a:xfrm rot="0">
            <a:off x="2168168" y="6822840"/>
            <a:ext cx="677751" cy="67775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1" id="31"/>
          <p:cNvSpPr txBox="true"/>
          <p:nvPr/>
        </p:nvSpPr>
        <p:spPr>
          <a:xfrm rot="0">
            <a:off x="3165289" y="6843803"/>
            <a:ext cx="2137666" cy="103557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a:t>
            </a:r>
          </a:p>
        </p:txBody>
      </p:sp>
      <p:sp>
        <p:nvSpPr>
          <p:cNvPr name="TextBox 32" id="32"/>
          <p:cNvSpPr txBox="true"/>
          <p:nvPr/>
        </p:nvSpPr>
        <p:spPr>
          <a:xfrm rot="0">
            <a:off x="2258988" y="6998837"/>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01</a:t>
            </a:r>
          </a:p>
        </p:txBody>
      </p:sp>
      <p:grpSp>
        <p:nvGrpSpPr>
          <p:cNvPr name="Group 33" id="33"/>
          <p:cNvGrpSpPr/>
          <p:nvPr/>
        </p:nvGrpSpPr>
        <p:grpSpPr>
          <a:xfrm rot="0">
            <a:off x="6199081" y="6822840"/>
            <a:ext cx="677751" cy="67775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6" id="36"/>
          <p:cNvSpPr txBox="true"/>
          <p:nvPr/>
        </p:nvSpPr>
        <p:spPr>
          <a:xfrm rot="0">
            <a:off x="7196202" y="6843803"/>
            <a:ext cx="2137666" cy="103557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a:t>
            </a:r>
          </a:p>
        </p:txBody>
      </p:sp>
      <p:sp>
        <p:nvSpPr>
          <p:cNvPr name="TextBox 37" id="37"/>
          <p:cNvSpPr txBox="true"/>
          <p:nvPr/>
        </p:nvSpPr>
        <p:spPr>
          <a:xfrm rot="0">
            <a:off x="6289901" y="6998837"/>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02</a:t>
            </a:r>
          </a:p>
        </p:txBody>
      </p:sp>
      <p:sp>
        <p:nvSpPr>
          <p:cNvPr name="TextBox 38" id="38"/>
          <p:cNvSpPr txBox="true"/>
          <p:nvPr/>
        </p:nvSpPr>
        <p:spPr>
          <a:xfrm rot="0">
            <a:off x="2168168" y="4869824"/>
            <a:ext cx="7165700" cy="103557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096803" y="557375"/>
            <a:ext cx="137619" cy="13761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7353109" y="557375"/>
            <a:ext cx="137619" cy="13761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0" id="10"/>
          <p:cNvGrpSpPr/>
          <p:nvPr/>
        </p:nvGrpSpPr>
        <p:grpSpPr>
          <a:xfrm rot="0">
            <a:off x="17605028" y="557375"/>
            <a:ext cx="137619" cy="13761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Freeform 13" id="13"/>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8181857" y="8291827"/>
            <a:ext cx="106143" cy="966473"/>
            <a:chOff x="0" y="0"/>
            <a:chExt cx="626900" cy="5708159"/>
          </a:xfrm>
        </p:grpSpPr>
        <p:sp>
          <p:nvSpPr>
            <p:cNvPr name="Freeform 15" id="1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16" id="1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17" id="17"/>
          <p:cNvGrpSpPr/>
          <p:nvPr/>
        </p:nvGrpSpPr>
        <p:grpSpPr>
          <a:xfrm rot="0">
            <a:off x="1551859" y="2759490"/>
            <a:ext cx="3936379" cy="5904569"/>
            <a:chOff x="0" y="0"/>
            <a:chExt cx="6350000" cy="9525000"/>
          </a:xfrm>
        </p:grpSpPr>
        <p:sp>
          <p:nvSpPr>
            <p:cNvPr name="Freeform 18" id="18"/>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0" t="-31" r="0" b="-31"/>
              </a:stretch>
            </a:blipFill>
          </p:spPr>
        </p:sp>
      </p:grpSp>
      <p:sp>
        <p:nvSpPr>
          <p:cNvPr name="TextBox 19" id="19"/>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0" id="20"/>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1" id="21"/>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22" id="22"/>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3" id="23"/>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4" id="24"/>
          <p:cNvGrpSpPr/>
          <p:nvPr/>
        </p:nvGrpSpPr>
        <p:grpSpPr>
          <a:xfrm rot="0">
            <a:off x="5751299" y="1622941"/>
            <a:ext cx="3936379" cy="5904569"/>
            <a:chOff x="0" y="0"/>
            <a:chExt cx="6350000" cy="9525000"/>
          </a:xfrm>
        </p:grpSpPr>
        <p:sp>
          <p:nvSpPr>
            <p:cNvPr name="Freeform 25" id="2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7"/>
              <a:stretch>
                <a:fillRect l="-104759" t="0" r="-25566" b="0"/>
              </a:stretch>
            </a:blipFill>
          </p:spPr>
        </p:sp>
      </p:grpSp>
      <p:grpSp>
        <p:nvGrpSpPr>
          <p:cNvPr name="Group 26" id="26"/>
          <p:cNvGrpSpPr/>
          <p:nvPr/>
        </p:nvGrpSpPr>
        <p:grpSpPr>
          <a:xfrm rot="0">
            <a:off x="11477107" y="3318431"/>
            <a:ext cx="2415938" cy="47625"/>
            <a:chOff x="0" y="0"/>
            <a:chExt cx="636296" cy="12543"/>
          </a:xfrm>
        </p:grpSpPr>
        <p:sp>
          <p:nvSpPr>
            <p:cNvPr name="Freeform 27" id="27"/>
            <p:cNvSpPr/>
            <p:nvPr/>
          </p:nvSpPr>
          <p:spPr>
            <a:xfrm flipH="false" flipV="false" rot="0">
              <a:off x="0" y="0"/>
              <a:ext cx="636296" cy="12543"/>
            </a:xfrm>
            <a:custGeom>
              <a:avLst/>
              <a:gdLst/>
              <a:ahLst/>
              <a:cxnLst/>
              <a:rect r="r" b="b" t="t" l="l"/>
              <a:pathLst>
                <a:path h="12543" w="636296">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04AAD"/>
            </a:solidFill>
          </p:spPr>
        </p:sp>
        <p:sp>
          <p:nvSpPr>
            <p:cNvPr name="TextBox 28" id="28"/>
            <p:cNvSpPr txBox="true"/>
            <p:nvPr/>
          </p:nvSpPr>
          <p:spPr>
            <a:xfrm>
              <a:off x="0" y="-47625"/>
              <a:ext cx="636296" cy="60168"/>
            </a:xfrm>
            <a:prstGeom prst="rect">
              <a:avLst/>
            </a:prstGeom>
          </p:spPr>
          <p:txBody>
            <a:bodyPr anchor="ctr" rtlCol="false" tIns="50800" lIns="50800" bIns="50800" rIns="50800"/>
            <a:lstStyle/>
            <a:p>
              <a:pPr algn="ctr">
                <a:lnSpc>
                  <a:spcPts val="2239"/>
                </a:lnSpc>
              </a:pPr>
            </a:p>
          </p:txBody>
        </p:sp>
      </p:grpSp>
      <p:sp>
        <p:nvSpPr>
          <p:cNvPr name="TextBox 29" id="29"/>
          <p:cNvSpPr txBox="true"/>
          <p:nvPr/>
        </p:nvSpPr>
        <p:spPr>
          <a:xfrm rot="0">
            <a:off x="11477107" y="2143148"/>
            <a:ext cx="4825277"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OUR VISION</a:t>
            </a:r>
          </a:p>
        </p:txBody>
      </p:sp>
      <p:grpSp>
        <p:nvGrpSpPr>
          <p:cNvPr name="Group 30" id="30"/>
          <p:cNvGrpSpPr/>
          <p:nvPr/>
        </p:nvGrpSpPr>
        <p:grpSpPr>
          <a:xfrm rot="0">
            <a:off x="11477107" y="4273801"/>
            <a:ext cx="677751" cy="67775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12474228" y="4254751"/>
            <a:ext cx="3828156" cy="1454378"/>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34" id="34"/>
          <p:cNvSpPr txBox="true"/>
          <p:nvPr/>
        </p:nvSpPr>
        <p:spPr>
          <a:xfrm rot="0">
            <a:off x="11567927" y="444979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01</a:t>
            </a:r>
          </a:p>
        </p:txBody>
      </p:sp>
      <p:grpSp>
        <p:nvGrpSpPr>
          <p:cNvPr name="Group 35" id="35"/>
          <p:cNvGrpSpPr/>
          <p:nvPr/>
        </p:nvGrpSpPr>
        <p:grpSpPr>
          <a:xfrm rot="0">
            <a:off x="11477107" y="6413979"/>
            <a:ext cx="677751" cy="6777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8" id="38"/>
          <p:cNvSpPr txBox="true"/>
          <p:nvPr/>
        </p:nvSpPr>
        <p:spPr>
          <a:xfrm rot="0">
            <a:off x="12474228" y="6394929"/>
            <a:ext cx="3828156" cy="1454378"/>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39" id="39"/>
          <p:cNvSpPr txBox="true"/>
          <p:nvPr/>
        </p:nvSpPr>
        <p:spPr>
          <a:xfrm rot="0">
            <a:off x="11567927" y="6589977"/>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DAGBLVJ9FYY</dc:identifier>
  <dcterms:modified xsi:type="dcterms:W3CDTF">2011-08-01T06:04:30Z</dcterms:modified>
  <cp:revision>1</cp:revision>
  <dc:title>Blue Futuristic Technology Presentation</dc:title>
</cp:coreProperties>
</file>